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2" r:id="rId7"/>
    <p:sldId id="260" r:id="rId8"/>
    <p:sldId id="263" r:id="rId9"/>
    <p:sldId id="268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232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0T08:23:26.109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24575,'0'0'0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customXml" Target="../ink/ink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FFDF9-FF04-4FF8-B5A2-AFA3E75A23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8689" y="735865"/>
            <a:ext cx="8574622" cy="2616199"/>
          </a:xfrm>
        </p:spPr>
        <p:txBody>
          <a:bodyPr>
            <a:normAutofit/>
          </a:bodyPr>
          <a:lstStyle/>
          <a:p>
            <a:r>
              <a:rPr lang="en-US" dirty="0"/>
              <a:t>Academic Dashboard</a:t>
            </a:r>
          </a:p>
        </p:txBody>
      </p:sp>
    </p:spTree>
    <p:extLst>
      <p:ext uri="{BB962C8B-B14F-4D97-AF65-F5344CB8AC3E}">
        <p14:creationId xmlns:p14="http://schemas.microsoft.com/office/powerpoint/2010/main" val="26855566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1C423-0A7F-4780-A93F-F7EA5760D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103" y="304799"/>
            <a:ext cx="10018713" cy="721913"/>
          </a:xfrm>
        </p:spPr>
        <p:txBody>
          <a:bodyPr>
            <a:normAutofit fontScale="90000"/>
          </a:bodyPr>
          <a:lstStyle/>
          <a:p>
            <a:r>
              <a:rPr lang="en-US" sz="5000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6E23D-BB3B-4454-9291-E9C7EF09A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0120" y="3086093"/>
            <a:ext cx="10018713" cy="303474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Integrated features offer a seamless educational experience, promoting student success and institutional effectiveness.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828C23-BC5F-4F69-ACFE-BE4DECDF2C94}"/>
              </a:ext>
            </a:extLst>
          </p:cNvPr>
          <p:cNvSpPr txBox="1"/>
          <p:nvPr/>
        </p:nvSpPr>
        <p:spPr>
          <a:xfrm>
            <a:off x="4819609" y="5819349"/>
            <a:ext cx="33481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/>
              <a:t>Thank  You!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F7FC71A-3ED2-D0BA-89F8-71FDA31884B6}"/>
              </a:ext>
            </a:extLst>
          </p:cNvPr>
          <p:cNvSpPr txBox="1">
            <a:spLocks/>
          </p:cNvSpPr>
          <p:nvPr/>
        </p:nvSpPr>
        <p:spPr>
          <a:xfrm>
            <a:off x="1476102" y="3530870"/>
            <a:ext cx="10018713" cy="72191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000" kern="1200" cap="none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5000" dirty="0"/>
              <a:t>Conclusion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6C88CBB-CC7C-8056-833E-7E23C627CE1C}"/>
              </a:ext>
            </a:extLst>
          </p:cNvPr>
          <p:cNvSpPr txBox="1">
            <a:spLocks/>
          </p:cNvSpPr>
          <p:nvPr/>
        </p:nvSpPr>
        <p:spPr>
          <a:xfrm>
            <a:off x="1516469" y="3047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dirty="0"/>
          </a:p>
          <a:p>
            <a:pPr algn="ctr"/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F3B9FA7-865F-E53A-691E-17EF3395F025}"/>
              </a:ext>
            </a:extLst>
          </p:cNvPr>
          <p:cNvSpPr txBox="1">
            <a:spLocks/>
          </p:cNvSpPr>
          <p:nvPr/>
        </p:nvSpPr>
        <p:spPr>
          <a:xfrm>
            <a:off x="1462818" y="355734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dirty="0"/>
          </a:p>
          <a:p>
            <a:pPr algn="ctr"/>
            <a:r>
              <a:rPr lang="en-US" dirty="0"/>
              <a:t> Increases focus on weak students</a:t>
            </a:r>
          </a:p>
          <a:p>
            <a:pPr algn="ctr"/>
            <a:r>
              <a:rPr lang="en-US" dirty="0"/>
              <a:t>Streamlines administrative processes for efficiency</a:t>
            </a:r>
          </a:p>
          <a:p>
            <a:pPr algn="ctr"/>
            <a:r>
              <a:rPr lang="en-US" dirty="0"/>
              <a:t>Promotes academic excellence and student success</a:t>
            </a:r>
          </a:p>
        </p:txBody>
      </p:sp>
    </p:spTree>
    <p:extLst>
      <p:ext uri="{BB962C8B-B14F-4D97-AF65-F5344CB8AC3E}">
        <p14:creationId xmlns:p14="http://schemas.microsoft.com/office/powerpoint/2010/main" val="1874321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8D6A4-DFFB-4971-B53C-3467E7B8A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6175" y="295422"/>
            <a:ext cx="10018713" cy="1505243"/>
          </a:xfrm>
        </p:spPr>
        <p:txBody>
          <a:bodyPr/>
          <a:lstStyle/>
          <a:p>
            <a:r>
              <a:rPr lang="en-US" dirty="0"/>
              <a:t>What is Academic Dashboard?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4003A-186F-401D-B734-682F8FA6D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2363" y="1434906"/>
            <a:ext cx="10869637" cy="395541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dirty="0"/>
          </a:p>
          <a:p>
            <a:r>
              <a:rPr lang="en-US" dirty="0"/>
              <a:t>Authentication &amp; Authorization: Secure access, user privacy, seamless logout</a:t>
            </a:r>
          </a:p>
          <a:p>
            <a:r>
              <a:rPr lang="en-US" dirty="0"/>
              <a:t>Performance Analysis: Student comparison, improvement tracking</a:t>
            </a:r>
          </a:p>
          <a:p>
            <a:r>
              <a:rPr lang="en-US" dirty="0"/>
              <a:t>Digital Course Dashboard: Visual course structure, flexible curriculum management</a:t>
            </a:r>
          </a:p>
          <a:p>
            <a:r>
              <a:rPr lang="en-US" dirty="0"/>
              <a:t>Student Performance Table: Comprehensive student view, performance monitoring.</a:t>
            </a:r>
          </a:p>
          <a:p>
            <a:r>
              <a:rPr lang="en-US" dirty="0"/>
              <a:t>Reminders &amp; Communication: One-click reminders, customized communication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951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3FE96-7EC5-4B03-B8AC-49C9AEFBC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8" y="-295421"/>
            <a:ext cx="10018713" cy="1752599"/>
          </a:xfrm>
        </p:spPr>
        <p:txBody>
          <a:bodyPr/>
          <a:lstStyle/>
          <a:p>
            <a:r>
              <a:rPr lang="en-US" dirty="0"/>
              <a:t>Login and Forget Password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2A1A17-1533-DBFB-C6DB-EF0FA5939F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607" t="13718" r="12330" b="42548"/>
          <a:stretch/>
        </p:blipFill>
        <p:spPr>
          <a:xfrm>
            <a:off x="2372668" y="1171904"/>
            <a:ext cx="7446661" cy="271166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CAA27E1-CB7B-588D-6846-7497453D5C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46" t="14064" r="12779" b="52616"/>
          <a:stretch/>
        </p:blipFill>
        <p:spPr>
          <a:xfrm>
            <a:off x="2070163" y="4330261"/>
            <a:ext cx="8051673" cy="2254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031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AB1D0-C59E-49B0-BEEC-6087BE724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2" y="-482161"/>
            <a:ext cx="10018713" cy="1752599"/>
          </a:xfrm>
        </p:spPr>
        <p:txBody>
          <a:bodyPr/>
          <a:lstStyle/>
          <a:p>
            <a:r>
              <a:rPr lang="en-US" dirty="0"/>
              <a:t>Dashboard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B2D06097-36B2-18D2-5682-8925323EB2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810" r="1199"/>
          <a:stretch/>
        </p:blipFill>
        <p:spPr>
          <a:xfrm>
            <a:off x="0" y="726322"/>
            <a:ext cx="12192000" cy="6257802"/>
          </a:xfrm>
        </p:spPr>
      </p:pic>
    </p:spTree>
    <p:extLst>
      <p:ext uri="{BB962C8B-B14F-4D97-AF65-F5344CB8AC3E}">
        <p14:creationId xmlns:p14="http://schemas.microsoft.com/office/powerpoint/2010/main" val="4218941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F2AB4B-9CF5-EC72-73C8-CE9E9176A8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532"/>
          <a:stretch/>
        </p:blipFill>
        <p:spPr>
          <a:xfrm>
            <a:off x="3080251" y="725215"/>
            <a:ext cx="9111749" cy="613278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88ADC9-45B9-5E73-45A8-6DC9988F8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3800" y="-467103"/>
            <a:ext cx="10018713" cy="1752599"/>
          </a:xfrm>
        </p:spPr>
        <p:txBody>
          <a:bodyPr/>
          <a:lstStyle/>
          <a:p>
            <a:r>
              <a:rPr lang="en-US" dirty="0"/>
              <a:t>Courses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29954A7-B170-3C2C-3CDE-B8D005C972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393" t="9425" r="32214"/>
          <a:stretch/>
        </p:blipFill>
        <p:spPr>
          <a:xfrm>
            <a:off x="-1" y="725214"/>
            <a:ext cx="3080251" cy="482914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4550E77D-50D9-663C-D4E0-5C01FDC8010A}"/>
                  </a:ext>
                </a:extLst>
              </p14:cNvPr>
              <p14:cNvContentPartPr/>
              <p14:nvPr/>
            </p14:nvContentPartPr>
            <p14:xfrm>
              <a:off x="2975520" y="2779808"/>
              <a:ext cx="360" cy="36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4550E77D-50D9-663C-D4E0-5C01FDC8010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69400" y="2773688"/>
                <a:ext cx="12600" cy="12600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Picture 17">
            <a:extLst>
              <a:ext uri="{FF2B5EF4-FFF2-40B4-BE49-F238E27FC236}">
                <a16:creationId xmlns:a16="http://schemas.microsoft.com/office/drawing/2014/main" id="{A7421F60-63E0-605E-D9A7-D907F21261E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2454" t="12549" r="32522" b="60623"/>
          <a:stretch/>
        </p:blipFill>
        <p:spPr>
          <a:xfrm>
            <a:off x="-1441" y="5554717"/>
            <a:ext cx="3080251" cy="1303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810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E9480-D48C-4326-8104-54B9EFBD0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8292" y="-351693"/>
            <a:ext cx="10018713" cy="1752599"/>
          </a:xfrm>
        </p:spPr>
        <p:txBody>
          <a:bodyPr/>
          <a:lstStyle/>
          <a:p>
            <a:r>
              <a:rPr lang="en-US" dirty="0"/>
              <a:t>Students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CA2D7B-5621-FBF4-D1D1-00D680AFE1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628" t="10248" r="2001"/>
          <a:stretch/>
        </p:blipFill>
        <p:spPr>
          <a:xfrm>
            <a:off x="4614040" y="893379"/>
            <a:ext cx="7576449" cy="5964620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9F70AE-B94B-706D-EFD9-7B7CB82F9C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176" t="9073" r="21840"/>
          <a:stretch/>
        </p:blipFill>
        <p:spPr>
          <a:xfrm>
            <a:off x="0" y="893378"/>
            <a:ext cx="4614040" cy="5964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217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0873B-FA5E-4586-A459-A99D9A1E4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-386108"/>
            <a:ext cx="10018713" cy="1752599"/>
          </a:xfrm>
        </p:spPr>
        <p:txBody>
          <a:bodyPr/>
          <a:lstStyle/>
          <a:p>
            <a:r>
              <a:rPr lang="en-US" dirty="0"/>
              <a:t>Students Update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57DFF02-3089-3D3B-CE81-60E6285DC3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866" t="12531" r="21573" b="2019"/>
          <a:stretch/>
        </p:blipFill>
        <p:spPr>
          <a:xfrm>
            <a:off x="0" y="1008993"/>
            <a:ext cx="6716110" cy="5849007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766602D-C74B-8F47-B789-FD58CD5643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448" t="12191" r="32664" b="60115"/>
          <a:stretch/>
        </p:blipFill>
        <p:spPr>
          <a:xfrm>
            <a:off x="6716110" y="1008992"/>
            <a:ext cx="5475890" cy="30040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0A336E1-B2B2-084B-1ABB-E32280A3ED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590" t="12766" r="32522" b="51156"/>
          <a:stretch/>
        </p:blipFill>
        <p:spPr>
          <a:xfrm>
            <a:off x="6716110" y="4012995"/>
            <a:ext cx="5475890" cy="284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455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79375-39A5-44BA-9032-ACA693891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7675" y="-568649"/>
            <a:ext cx="10018713" cy="1752599"/>
          </a:xfrm>
        </p:spPr>
        <p:txBody>
          <a:bodyPr/>
          <a:lstStyle/>
          <a:p>
            <a:r>
              <a:rPr lang="en-US" dirty="0"/>
              <a:t>Backlog and Minor Courses Mail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532C676-BBD5-D661-A6A7-9967F9760B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504" b="45080"/>
          <a:stretch/>
        </p:blipFill>
        <p:spPr>
          <a:xfrm>
            <a:off x="-1" y="735724"/>
            <a:ext cx="12192001" cy="3279228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60C979A-BA82-E8C1-3AC9-21A0038F9A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880" t="12333" r="32738" b="53265"/>
          <a:stretch/>
        </p:blipFill>
        <p:spPr>
          <a:xfrm>
            <a:off x="73572" y="4015135"/>
            <a:ext cx="6022428" cy="284286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250AB0B-7832-F465-20B3-E4DE38822C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939" t="12549" r="32811" b="53266"/>
          <a:stretch/>
        </p:blipFill>
        <p:spPr>
          <a:xfrm>
            <a:off x="6096000" y="4014952"/>
            <a:ext cx="6095999" cy="2835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8504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B4D41-B106-A046-3877-E1DA3AB1B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643" y="-543907"/>
            <a:ext cx="10018713" cy="1752599"/>
          </a:xfrm>
        </p:spPr>
        <p:txBody>
          <a:bodyPr/>
          <a:lstStyle/>
          <a:p>
            <a:r>
              <a:rPr lang="en-US" dirty="0"/>
              <a:t>Remind Mail Sample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5DC452-A52C-FBDD-D602-56326AA0D9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37" t="23150" r="33874" b="40771"/>
          <a:stretch/>
        </p:blipFill>
        <p:spPr>
          <a:xfrm>
            <a:off x="0" y="4088524"/>
            <a:ext cx="12192000" cy="27694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B0DD3BD-F49E-86D2-17F4-6BAFCA6A6D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50" t="22366" r="34009" b="28087"/>
          <a:stretch/>
        </p:blipFill>
        <p:spPr>
          <a:xfrm>
            <a:off x="0" y="616163"/>
            <a:ext cx="12192000" cy="347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7051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576</TotalTime>
  <Words>112</Words>
  <Application>Microsoft Macintosh PowerPoint</Application>
  <PresentationFormat>Widescreen</PresentationFormat>
  <Paragraphs>23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Corbel</vt:lpstr>
      <vt:lpstr>Parallax</vt:lpstr>
      <vt:lpstr>Academic Dashboard</vt:lpstr>
      <vt:lpstr>What is Academic Dashboard?</vt:lpstr>
      <vt:lpstr>Login and Forget Password</vt:lpstr>
      <vt:lpstr>Dashboard</vt:lpstr>
      <vt:lpstr>Courses</vt:lpstr>
      <vt:lpstr>Students</vt:lpstr>
      <vt:lpstr>Students Update</vt:lpstr>
      <vt:lpstr>Backlog and Minor Courses Mail</vt:lpstr>
      <vt:lpstr>Remind Mail Sample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Adarsh Anand</dc:creator>
  <cp:lastModifiedBy>Adarsh Anand</cp:lastModifiedBy>
  <cp:revision>16</cp:revision>
  <dcterms:created xsi:type="dcterms:W3CDTF">2023-11-28T10:41:22Z</dcterms:created>
  <dcterms:modified xsi:type="dcterms:W3CDTF">2024-05-12T19:37:25Z</dcterms:modified>
</cp:coreProperties>
</file>

<file path=docProps/thumbnail.jpeg>
</file>